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73" r:id="rId6"/>
    <p:sldId id="275" r:id="rId7"/>
    <p:sldId id="259" r:id="rId8"/>
    <p:sldId id="262" r:id="rId9"/>
    <p:sldId id="263" r:id="rId10"/>
    <p:sldId id="272" r:id="rId11"/>
    <p:sldId id="276" r:id="rId12"/>
    <p:sldId id="270" r:id="rId13"/>
    <p:sldId id="269" r:id="rId14"/>
    <p:sldId id="271" r:id="rId15"/>
    <p:sldId id="261" r:id="rId16"/>
    <p:sldId id="265" r:id="rId17"/>
    <p:sldId id="264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826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234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2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651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50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55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5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05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27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509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392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E8F8-3374-4450-9796-9F2DE04781BB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4A2D-FAEE-4D4A-BC7A-7F4C166663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20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png"/><Relationship Id="rId9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Kaip aš šiandien jaučiuosi?</a:t>
            </a:r>
            <a:endParaRPr lang="lt-LT" b="1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8809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2317170"/>
            <a:ext cx="5216769" cy="336824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13" y="2611857"/>
            <a:ext cx="4625118" cy="307356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"/>
          <a:stretch/>
        </p:blipFill>
        <p:spPr>
          <a:xfrm>
            <a:off x="3675790" y="2599859"/>
            <a:ext cx="4261946" cy="30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1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83" y="564762"/>
            <a:ext cx="5424055" cy="2086708"/>
          </a:xfrm>
        </p:spPr>
        <p:txBody>
          <a:bodyPr>
            <a:noAutofit/>
          </a:bodyPr>
          <a:lstStyle/>
          <a:p>
            <a:r>
              <a:rPr lang="lt-LT" sz="4400" b="1" dirty="0" smtClean="0"/>
              <a:t>Koks tai medis?</a:t>
            </a:r>
            <a:br>
              <a:rPr lang="lt-LT" sz="4400" b="1" dirty="0" smtClean="0"/>
            </a:br>
            <a:r>
              <a:rPr lang="lt-LT" sz="4400" b="1" dirty="0" smtClean="0"/>
              <a:t>Per kokią šventę</a:t>
            </a:r>
            <a:br>
              <a:rPr lang="lt-LT" sz="4400" b="1" dirty="0" smtClean="0"/>
            </a:br>
            <a:r>
              <a:rPr lang="lt-LT" sz="4400" b="1" dirty="0" smtClean="0"/>
              <a:t>jį puošiame?</a:t>
            </a:r>
            <a:endParaRPr lang="lt-LT" sz="4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71" y="564762"/>
            <a:ext cx="4610900" cy="593768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7" y="3654469"/>
            <a:ext cx="5340928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err="1" smtClean="0"/>
              <a:t>Kas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nuried</a:t>
            </a:r>
            <a:r>
              <a:rPr lang="lt-LT" sz="4400" b="1" dirty="0" smtClean="0"/>
              <a:t>ėjo nuo šio medžio ?</a:t>
            </a:r>
            <a:endParaRPr lang="lt-LT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63415"/>
            <a:ext cx="6927606" cy="55055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343400"/>
            <a:ext cx="1525588" cy="152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94" y="4343400"/>
            <a:ext cx="1685948" cy="1525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88" y="3213507"/>
            <a:ext cx="1978264" cy="1129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7" y="2306783"/>
            <a:ext cx="2058565" cy="13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1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664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/>
              <a:t>Kokių tai medžių žiedai?</a:t>
            </a:r>
            <a:endParaRPr lang="lt-L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" y="4130733"/>
            <a:ext cx="3300303" cy="220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5" y="1768966"/>
            <a:ext cx="3300302" cy="2307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32" y="4156364"/>
            <a:ext cx="3054929" cy="2182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32" y="1731504"/>
            <a:ext cx="3054928" cy="2345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75" y="4130733"/>
            <a:ext cx="3019471" cy="2207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75" y="1690688"/>
            <a:ext cx="3019471" cy="22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1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5" y="277521"/>
            <a:ext cx="10515600" cy="840220"/>
          </a:xfrm>
        </p:spPr>
        <p:txBody>
          <a:bodyPr/>
          <a:lstStyle/>
          <a:p>
            <a:pPr algn="ctr"/>
            <a:r>
              <a:rPr lang="lt-LT" b="1" dirty="0" smtClean="0"/>
              <a:t>Kokių tai medžių sėklos?</a:t>
            </a:r>
            <a:endParaRPr lang="lt-LT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57" y="1379098"/>
            <a:ext cx="4147991" cy="258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57" y="4247523"/>
            <a:ext cx="4147991" cy="240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83" y="1379612"/>
            <a:ext cx="3911601" cy="2603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84" y="4244207"/>
            <a:ext cx="3911602" cy="23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9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Kokių tai medžių lapai?</a:t>
            </a:r>
            <a:br>
              <a:rPr lang="lt-LT" b="1" dirty="0" smtClean="0"/>
            </a:br>
            <a:r>
              <a:rPr lang="lt-LT" b="1" dirty="0" smtClean="0"/>
              <a:t> Kurį lapą dedame į sriubą?</a:t>
            </a:r>
            <a:endParaRPr lang="lt-L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45" y="162542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7" y="362848"/>
            <a:ext cx="233362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9" y="3216916"/>
            <a:ext cx="2846971" cy="2850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4" y="3524534"/>
            <a:ext cx="3952638" cy="331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634">
            <a:off x="6498976" y="1418780"/>
            <a:ext cx="2561471" cy="3839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9030">
            <a:off x="4065701" y="3940170"/>
            <a:ext cx="3463635" cy="25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97" y="645513"/>
            <a:ext cx="5691047" cy="34225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36" y="4246418"/>
            <a:ext cx="2562225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20" y="1754350"/>
            <a:ext cx="1977366" cy="1944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4246418"/>
            <a:ext cx="2611582" cy="2611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740">
            <a:off x="3419372" y="4036779"/>
            <a:ext cx="1744495" cy="2632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56" y="4626791"/>
            <a:ext cx="4180901" cy="2111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-8698" r="-1445" b="8698"/>
          <a:stretch/>
        </p:blipFill>
        <p:spPr>
          <a:xfrm>
            <a:off x="154763" y="281778"/>
            <a:ext cx="3331529" cy="2075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7">
            <a:off x="6380288" y="2350682"/>
            <a:ext cx="2696851" cy="1914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04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/>
              <a:t>Kas auga ant medžių?</a:t>
            </a:r>
            <a:endParaRPr lang="lt-LT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83" y="2431474"/>
            <a:ext cx="2252356" cy="21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7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3978" y="279808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/>
              <a:t>Kas gyvena medžiuose?</a:t>
            </a:r>
            <a:endParaRPr lang="lt-LT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0" y="4343401"/>
            <a:ext cx="3723119" cy="220494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4" y="1690688"/>
            <a:ext cx="4383505" cy="24820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1" y="1690688"/>
            <a:ext cx="3723119" cy="2482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5" y="4343401"/>
            <a:ext cx="4383505" cy="22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158077"/>
            <a:ext cx="10679722" cy="65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5" y="1671445"/>
            <a:ext cx="2982980" cy="211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0" y="4444655"/>
            <a:ext cx="3902653" cy="224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93" y="745958"/>
            <a:ext cx="6476809" cy="594024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295659" y="3789361"/>
            <a:ext cx="452298" cy="655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ight Arrow 7"/>
          <p:cNvSpPr/>
          <p:nvPr/>
        </p:nvSpPr>
        <p:spPr>
          <a:xfrm>
            <a:off x="4182462" y="5600891"/>
            <a:ext cx="728195" cy="41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22" y="447447"/>
            <a:ext cx="4796271" cy="1325563"/>
          </a:xfrm>
        </p:spPr>
        <p:txBody>
          <a:bodyPr/>
          <a:lstStyle/>
          <a:p>
            <a:r>
              <a:rPr lang="lt-LT" dirty="0" smtClean="0"/>
              <a:t>Kas čia pavaizduota?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9134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Užduočių sprendimas buvo puikus</a:t>
            </a:r>
            <a:r>
              <a:rPr lang="en-US" b="1" dirty="0" smtClean="0"/>
              <a:t>!</a:t>
            </a:r>
            <a:endParaRPr lang="lt-L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27" y="2106093"/>
            <a:ext cx="6308088" cy="46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889" y="353936"/>
            <a:ext cx="9410237" cy="944130"/>
          </a:xfrm>
        </p:spPr>
        <p:txBody>
          <a:bodyPr/>
          <a:lstStyle/>
          <a:p>
            <a:pPr algn="ctr"/>
            <a:r>
              <a:rPr lang="lt-LT" b="1" dirty="0" smtClean="0"/>
              <a:t>Kur mes esame? Koks dabar metų laikas?</a:t>
            </a:r>
            <a:endParaRPr lang="lt-LT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44" y="1613937"/>
            <a:ext cx="8926126" cy="4947887"/>
          </a:xfrm>
        </p:spPr>
      </p:pic>
    </p:spTree>
    <p:extLst>
      <p:ext uri="{BB962C8B-B14F-4D97-AF65-F5344CB8AC3E}">
        <p14:creationId xmlns:p14="http://schemas.microsoft.com/office/powerpoint/2010/main" val="300421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Ačiū už bendravimą</a:t>
            </a:r>
            <a:r>
              <a:rPr lang="en-US" b="1" dirty="0" smtClean="0"/>
              <a:t>!</a:t>
            </a:r>
            <a:endParaRPr lang="lt-LT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97" y="1690688"/>
            <a:ext cx="7264606" cy="4811034"/>
          </a:xfrm>
        </p:spPr>
      </p:pic>
    </p:spTree>
    <p:extLst>
      <p:ext uri="{BB962C8B-B14F-4D97-AF65-F5344CB8AC3E}">
        <p14:creationId xmlns:p14="http://schemas.microsoft.com/office/powerpoint/2010/main" val="150722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Kuo skiriasi šie medžiai?</a:t>
            </a:r>
            <a:endParaRPr lang="lt-LT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" y="1925151"/>
            <a:ext cx="5185569" cy="425519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5151"/>
            <a:ext cx="5181600" cy="4255194"/>
          </a:xfrm>
        </p:spPr>
      </p:pic>
    </p:spTree>
    <p:extLst>
      <p:ext uri="{BB962C8B-B14F-4D97-AF65-F5344CB8AC3E}">
        <p14:creationId xmlns:p14="http://schemas.microsoft.com/office/powerpoint/2010/main" val="330202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820"/>
          </a:xfrm>
        </p:spPr>
        <p:txBody>
          <a:bodyPr/>
          <a:lstStyle/>
          <a:p>
            <a:pPr algn="ctr"/>
            <a:r>
              <a:rPr lang="lt-LT" b="1" dirty="0" smtClean="0"/>
              <a:t>Kuo skiriasi šie medžiai?</a:t>
            </a:r>
            <a:endParaRPr lang="lt-LT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8"/>
          <a:stretch/>
        </p:blipFill>
        <p:spPr>
          <a:xfrm>
            <a:off x="5987151" y="1762192"/>
            <a:ext cx="5366649" cy="441666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"/>
          <a:stretch/>
        </p:blipFill>
        <p:spPr>
          <a:xfrm>
            <a:off x="291940" y="1762192"/>
            <a:ext cx="5335137" cy="4416666"/>
          </a:xfrm>
        </p:spPr>
      </p:pic>
    </p:spTree>
    <p:extLst>
      <p:ext uri="{BB962C8B-B14F-4D97-AF65-F5344CB8AC3E}">
        <p14:creationId xmlns:p14="http://schemas.microsoft.com/office/powerpoint/2010/main" val="276958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970" y="21033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/>
              <a:t>Ką vaikai veikia miške?</a:t>
            </a:r>
            <a:endParaRPr lang="lt-LT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0" y="1686412"/>
            <a:ext cx="3631225" cy="229414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37" y="4139624"/>
            <a:ext cx="3640015" cy="22719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53" y="4138359"/>
            <a:ext cx="3657152" cy="2268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37" y="1694964"/>
            <a:ext cx="3640015" cy="22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9030" y="388596"/>
            <a:ext cx="6342183" cy="850191"/>
          </a:xfrm>
        </p:spPr>
        <p:txBody>
          <a:bodyPr/>
          <a:lstStyle/>
          <a:p>
            <a:pPr algn="ctr"/>
            <a:r>
              <a:rPr lang="lt-LT" b="1" dirty="0" smtClean="0"/>
              <a:t>Ką miške dar galima veikti?</a:t>
            </a:r>
            <a:endParaRPr lang="lt-LT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47" y="1547446"/>
            <a:ext cx="3411830" cy="222411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/>
          <a:stretch/>
        </p:blipFill>
        <p:spPr>
          <a:xfrm>
            <a:off x="6260122" y="1547446"/>
            <a:ext cx="4318959" cy="50599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2" y="4224755"/>
            <a:ext cx="3487018" cy="23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086" y="515815"/>
            <a:ext cx="5548746" cy="1936961"/>
          </a:xfrm>
        </p:spPr>
        <p:txBody>
          <a:bodyPr>
            <a:noAutofit/>
          </a:bodyPr>
          <a:lstStyle/>
          <a:p>
            <a:r>
              <a:rPr lang="lt-LT" sz="4400" b="1" dirty="0" smtClean="0"/>
              <a:t>Koks tai medis?</a:t>
            </a:r>
            <a:br>
              <a:rPr lang="lt-LT" sz="4400" b="1" dirty="0" smtClean="0"/>
            </a:br>
            <a:r>
              <a:rPr lang="lt-LT" sz="4400" b="1" dirty="0" smtClean="0"/>
              <a:t>Kam naudojamos</a:t>
            </a:r>
            <a:br>
              <a:rPr lang="lt-LT" sz="4400" b="1" dirty="0" smtClean="0"/>
            </a:br>
            <a:r>
              <a:rPr lang="lt-LT" sz="4400" b="1" dirty="0" smtClean="0"/>
              <a:t>jo šakelės?</a:t>
            </a:r>
            <a:endParaRPr lang="lt-LT" sz="4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" y="2913134"/>
            <a:ext cx="5029199" cy="347056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457200"/>
            <a:ext cx="5153889" cy="59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778" y="380229"/>
            <a:ext cx="4592781" cy="2074985"/>
          </a:xfrm>
        </p:spPr>
        <p:txBody>
          <a:bodyPr>
            <a:noAutofit/>
          </a:bodyPr>
          <a:lstStyle/>
          <a:p>
            <a:r>
              <a:rPr lang="lt-LT" sz="4400" b="1" dirty="0" smtClean="0"/>
              <a:t>Koks tai medis?</a:t>
            </a:r>
            <a:br>
              <a:rPr lang="lt-LT" sz="4400" b="1" dirty="0" smtClean="0"/>
            </a:br>
            <a:r>
              <a:rPr lang="lt-LT" sz="4400" b="1" dirty="0" smtClean="0"/>
              <a:t>Kam naudojami </a:t>
            </a:r>
            <a:br>
              <a:rPr lang="lt-LT" sz="4400" b="1" dirty="0" smtClean="0"/>
            </a:br>
            <a:r>
              <a:rPr lang="lt-LT" sz="4400" b="1" dirty="0" smtClean="0"/>
              <a:t>jo žiedai?</a:t>
            </a:r>
            <a:endParaRPr lang="lt-LT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1" y="3165230"/>
            <a:ext cx="4746755" cy="315859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9" y="579521"/>
            <a:ext cx="4654061" cy="5744308"/>
          </a:xfrm>
        </p:spPr>
      </p:pic>
    </p:spTree>
    <p:extLst>
      <p:ext uri="{BB962C8B-B14F-4D97-AF65-F5344CB8AC3E}">
        <p14:creationId xmlns:p14="http://schemas.microsoft.com/office/powerpoint/2010/main" val="373164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97" y="619300"/>
            <a:ext cx="4748379" cy="2168769"/>
          </a:xfrm>
        </p:spPr>
        <p:txBody>
          <a:bodyPr>
            <a:noAutofit/>
          </a:bodyPr>
          <a:lstStyle/>
          <a:p>
            <a:r>
              <a:rPr lang="lt-LT" sz="4400" b="1" dirty="0" smtClean="0"/>
              <a:t>Koks tai medis</a:t>
            </a:r>
            <a:r>
              <a:rPr lang="lt-LT" sz="4400" b="1" dirty="0"/>
              <a:t>?</a:t>
            </a:r>
            <a:r>
              <a:rPr lang="lt-LT" sz="4400" b="1" dirty="0" smtClean="0"/>
              <a:t/>
            </a:r>
            <a:br>
              <a:rPr lang="lt-LT" sz="4400" b="1" dirty="0" smtClean="0"/>
            </a:br>
            <a:r>
              <a:rPr lang="lt-LT" sz="4400" b="1" dirty="0" smtClean="0"/>
              <a:t>Kam naudojama </a:t>
            </a:r>
            <a:br>
              <a:rPr lang="lt-LT" sz="4400" b="1" dirty="0" smtClean="0"/>
            </a:br>
            <a:r>
              <a:rPr lang="lt-LT" sz="4400" b="1" dirty="0" smtClean="0"/>
              <a:t>jo mediena?</a:t>
            </a:r>
            <a:endParaRPr lang="lt-LT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02" y="619300"/>
            <a:ext cx="4911138" cy="57025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9" y="3341077"/>
            <a:ext cx="4502834" cy="29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95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Kaip aš šiandien jaučiuosi?</vt:lpstr>
      <vt:lpstr>Kur mes esame? Koks dabar metų laikas?</vt:lpstr>
      <vt:lpstr>Kuo skiriasi šie medžiai?</vt:lpstr>
      <vt:lpstr>Kuo skiriasi šie medžiai?</vt:lpstr>
      <vt:lpstr>Ką vaikai veikia miške?</vt:lpstr>
      <vt:lpstr>Ką miške dar galima veikti?</vt:lpstr>
      <vt:lpstr>Koks tai medis? Kam naudojamos jo šakelės?</vt:lpstr>
      <vt:lpstr>Koks tai medis? Kam naudojami  jo žiedai?</vt:lpstr>
      <vt:lpstr>Koks tai medis? Kam naudojama  jo mediena?</vt:lpstr>
      <vt:lpstr>Koks tai medis? Per kokią šventę jį puošiame?</vt:lpstr>
      <vt:lpstr>Kas nuriedėjo nuo šio medžio ?</vt:lpstr>
      <vt:lpstr>Kokių tai medžių žiedai?</vt:lpstr>
      <vt:lpstr>Kokių tai medžių sėklos?</vt:lpstr>
      <vt:lpstr>Kokių tai medžių lapai?  Kurį lapą dedame į sriubą?</vt:lpstr>
      <vt:lpstr>Kas auga ant medžių?</vt:lpstr>
      <vt:lpstr>Kas gyvena medžiuose?</vt:lpstr>
      <vt:lpstr>PowerPoint Presentation</vt:lpstr>
      <vt:lpstr>Kas čia pavaizduota?</vt:lpstr>
      <vt:lpstr>Užduočių sprendimas buvo puikus!</vt:lpstr>
      <vt:lpstr>Ačiū už bendravimą!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 mes esame? Koks dabar metų laikas?</dc:title>
  <dc:creator>USER</dc:creator>
  <cp:lastModifiedBy>USER</cp:lastModifiedBy>
  <cp:revision>44</cp:revision>
  <dcterms:created xsi:type="dcterms:W3CDTF">2020-04-11T11:59:28Z</dcterms:created>
  <dcterms:modified xsi:type="dcterms:W3CDTF">2020-04-18T15:51:15Z</dcterms:modified>
</cp:coreProperties>
</file>