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257" r:id="rId3"/>
    <p:sldId id="264" r:id="rId4"/>
    <p:sldId id="272" r:id="rId5"/>
    <p:sldId id="265" r:id="rId6"/>
    <p:sldId id="259" r:id="rId7"/>
    <p:sldId id="256" r:id="rId8"/>
    <p:sldId id="279" r:id="rId9"/>
    <p:sldId id="266" r:id="rId10"/>
    <p:sldId id="284" r:id="rId11"/>
    <p:sldId id="262" r:id="rId12"/>
    <p:sldId id="263" r:id="rId13"/>
    <p:sldId id="261" r:id="rId14"/>
    <p:sldId id="260" r:id="rId15"/>
    <p:sldId id="267" r:id="rId16"/>
    <p:sldId id="278" r:id="rId17"/>
    <p:sldId id="268" r:id="rId18"/>
    <p:sldId id="280" r:id="rId19"/>
    <p:sldId id="281" r:id="rId20"/>
    <p:sldId id="286" r:id="rId21"/>
    <p:sldId id="269" r:id="rId22"/>
    <p:sldId id="271" r:id="rId23"/>
    <p:sldId id="273" r:id="rId24"/>
    <p:sldId id="285" r:id="rId25"/>
    <p:sldId id="276" r:id="rId26"/>
    <p:sldId id="274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94660"/>
  </p:normalViewPr>
  <p:slideViewPr>
    <p:cSldViewPr>
      <p:cViewPr varScale="1">
        <p:scale>
          <a:sx n="58" d="100"/>
          <a:sy n="58" d="100"/>
        </p:scale>
        <p:origin x="1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C6C1-C221-4320-8C51-9E853CCE3339}" type="datetimeFigureOut">
              <a:rPr lang="lt-LT" smtClean="0"/>
              <a:t>2020.04.13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25F3-7528-4162-9E78-A5B62DE9D90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636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125F3-7528-4162-9E78-A5B62DE9D90F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223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lt-LT" dirty="0" smtClean="0"/>
              <a:t>Kokia šiandien mano nuotaika?</a:t>
            </a:r>
            <a:endParaRPr lang="lt-LT" dirty="0"/>
          </a:p>
        </p:txBody>
      </p:sp>
      <p:pic>
        <p:nvPicPr>
          <p:cNvPr id="15362" name="Picture 2" descr="H:\Foto\415781-384220-1287x8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219200"/>
            <a:ext cx="4403832" cy="2743200"/>
          </a:xfrm>
          <a:prstGeom prst="rect">
            <a:avLst/>
          </a:prstGeom>
          <a:ln>
            <a:noFill/>
          </a:ln>
          <a:effectLst>
            <a:softEdge rad="165100"/>
          </a:effectLst>
        </p:spPr>
      </p:pic>
      <p:pic>
        <p:nvPicPr>
          <p:cNvPr id="10" name="Picture 2" descr="H:\Foto\liudnas-suo-695978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762000" y="4114800"/>
            <a:ext cx="4403832" cy="2580481"/>
          </a:xfrm>
          <a:prstGeom prst="rect">
            <a:avLst/>
          </a:prstGeom>
          <a:ln>
            <a:noFill/>
          </a:ln>
          <a:effectLst>
            <a:softEdge rad="1397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24205"/>
            <a:ext cx="2952248" cy="3876389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Kas čia slepiasi? Ką jie veikia?</a:t>
            </a:r>
            <a:endParaRPr lang="lt-LT" dirty="0"/>
          </a:p>
        </p:txBody>
      </p:sp>
      <p:pic>
        <p:nvPicPr>
          <p:cNvPr id="41987" name="Picture 3" descr="C:\Users\USER\Downloads\Desktop\skaidrems\cargo_live_animal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560" y="2057400"/>
            <a:ext cx="3956840" cy="341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:\Foto\puppy-1022421_1920-768x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4038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Kur pasislėpė gyvūnas?</a:t>
            </a:r>
            <a:br>
              <a:rPr lang="lt-LT" dirty="0" smtClean="0"/>
            </a:br>
            <a:r>
              <a:rPr lang="lt-LT" dirty="0" smtClean="0"/>
              <a:t> Kaip jis vadinasi?</a:t>
            </a:r>
            <a:endParaRPr lang="lt-LT" dirty="0"/>
          </a:p>
        </p:txBody>
      </p:sp>
      <p:pic>
        <p:nvPicPr>
          <p:cNvPr id="7170" name="Picture 2" descr="C:\Users\USER\Downloads\Desktop\skaidrems\viviparous-lizard-ireland-3710209_1280-1024x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752600"/>
            <a:ext cx="6781800" cy="4516785"/>
          </a:xfrm>
          <a:prstGeom prst="rect">
            <a:avLst/>
          </a:prstGeom>
          <a:noFill/>
          <a:effectLst>
            <a:softEdge rad="1143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Kas čia susirinko? Ką jos veikia?</a:t>
            </a:r>
            <a:endParaRPr lang="lt-LT" dirty="0"/>
          </a:p>
        </p:txBody>
      </p:sp>
      <p:pic>
        <p:nvPicPr>
          <p:cNvPr id="8194" name="Picture 2" descr="C:\Users\USER\Downloads\Desktop\skaidrems\CMixcQoWcAA-F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01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Kuris vaikas nueina, o kuris ateina? </a:t>
            </a:r>
            <a:br>
              <a:rPr lang="lt-LT" dirty="0" smtClean="0"/>
            </a:br>
            <a:r>
              <a:rPr lang="lt-LT" dirty="0" smtClean="0"/>
              <a:t>Su kuo jie draugauja?</a:t>
            </a:r>
            <a:endParaRPr lang="lt-LT" dirty="0"/>
          </a:p>
        </p:txBody>
      </p:sp>
      <p:pic>
        <p:nvPicPr>
          <p:cNvPr id="6146" name="Picture 2" descr="C:\Users\USER\Downloads\Desktop\skaidrems\Children with their pet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752600"/>
            <a:ext cx="326236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ownloads\Desktop\skaidrems\Children with their pets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97400" y="1752600"/>
            <a:ext cx="373752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Kiek mergaitėms metų?</a:t>
            </a:r>
            <a:br>
              <a:rPr lang="lt-LT" dirty="0" smtClean="0"/>
            </a:br>
            <a:r>
              <a:rPr lang="lt-LT" dirty="0" smtClean="0"/>
              <a:t> Kuo jos panašios į šuniuką?</a:t>
            </a:r>
            <a:endParaRPr lang="lt-LT" dirty="0"/>
          </a:p>
        </p:txBody>
      </p:sp>
      <p:pic>
        <p:nvPicPr>
          <p:cNvPr id="5122" name="Picture 2" descr="C:\Users\USER\Downloads\Desktop\skaidrems\777123971d697e79c5291a585fbb7f8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1641114"/>
            <a:ext cx="3198131" cy="45259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123" name="Picture 3" descr="C:\Users\USER\Downloads\Desktop\skaidrems\beautiful-sexy-blonde-woman-girl-elegant-polka-dots-hat-standing-white-background-next-to-dalmatian-dog-beautiful-113360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29200" y="1645742"/>
            <a:ext cx="2974845" cy="4521335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/>
              <a:t>Kiek </a:t>
            </a:r>
            <a:r>
              <a:rPr lang="lt-LT" dirty="0" smtClean="0"/>
              <a:t>vyrams </a:t>
            </a:r>
            <a:r>
              <a:rPr lang="lt-LT" dirty="0"/>
              <a:t>metų</a:t>
            </a:r>
            <a:r>
              <a:rPr lang="lt-LT" dirty="0" smtClean="0"/>
              <a:t>? Ką jie veikia ir kokia jų nuotaika?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12290" name="Picture 2" descr="H:\Foto\7-3-Gulliga-grisar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386" y="2286000"/>
            <a:ext cx="4305891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:\Foto\berniukas-su-suniu-70500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17143" y="2286000"/>
            <a:ext cx="4038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/>
              <a:t>Kokie tai gyvūnai? Kuo jie panašūs? Kuo skiriasi?</a:t>
            </a:r>
          </a:p>
        </p:txBody>
      </p:sp>
      <p:pic>
        <p:nvPicPr>
          <p:cNvPr id="22530" name="Picture 2" descr="H:\Foto\miegantys_kaciukai_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124" y="1981200"/>
            <a:ext cx="7287751" cy="415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Kokie tai gyvūnai? Kuo jie panašūs? Kuo skiriasi?</a:t>
            </a:r>
            <a:endParaRPr lang="lt-LT" dirty="0"/>
          </a:p>
        </p:txBody>
      </p:sp>
      <p:pic>
        <p:nvPicPr>
          <p:cNvPr id="13314" name="Picture 2" descr="H:\Foto\7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5240" y="1981200"/>
            <a:ext cx="7293519" cy="408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Kokie tai gyvūnai? Kuo jie panašūs? Kuo skiriasi?</a:t>
            </a:r>
            <a:endParaRPr lang="lt-LT" dirty="0"/>
          </a:p>
        </p:txBody>
      </p:sp>
      <p:pic>
        <p:nvPicPr>
          <p:cNvPr id="24578" name="Picture 2" descr="H:\Foto\prekes-augintiniams-678x3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2133600"/>
            <a:ext cx="7729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Ką ėda šie gyvūnai? Kuris saugo namus, o kuris gaudo peles?</a:t>
            </a:r>
            <a:endParaRPr lang="lt-LT" dirty="0"/>
          </a:p>
        </p:txBody>
      </p:sp>
      <p:pic>
        <p:nvPicPr>
          <p:cNvPr id="25602" name="Picture 2" descr="H:\Foto\puppies-guinea-pig-and-kittens-and-bunnies-togeth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0397" y="1676400"/>
            <a:ext cx="79632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Kieno čia akys? Kokios jos spalvos?</a:t>
            </a:r>
            <a:endParaRPr lang="lt-LT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3784702"/>
            <a:ext cx="4038600" cy="220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ownloads\Desktop\skaidrems\photo-1460904577954-8fadb262612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0057" y="1607456"/>
            <a:ext cx="4191000" cy="177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ownloads\Desktop\skaidrems\366859-bigthumbnail.jpg"/>
          <p:cNvPicPr>
            <a:picLocks noChangeAspect="1" noChangeArrowheads="1"/>
          </p:cNvPicPr>
          <p:nvPr/>
        </p:nvPicPr>
        <p:blipFill rotWithShape="1">
          <a:blip r:embed="rId4"/>
          <a:srcRect t="14286" b="2264"/>
          <a:stretch/>
        </p:blipFill>
        <p:spPr bwMode="auto">
          <a:xfrm>
            <a:off x="489857" y="1607456"/>
            <a:ext cx="4005943" cy="178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Downloads\Desktop\skaidrems\tmg-article_t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2714" y="3784702"/>
            <a:ext cx="4191000" cy="224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Kokie tai gyvūnai?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Kuo jie panašūs ir kuo skiriasi? 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39" y="1828800"/>
            <a:ext cx="6792722" cy="4525963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278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Kiek šunų turi stačias ausis? </a:t>
            </a:r>
            <a:br>
              <a:rPr lang="lt-LT" dirty="0" smtClean="0"/>
            </a:br>
            <a:r>
              <a:rPr lang="lt-LT" dirty="0" smtClean="0"/>
              <a:t>Kur slepiasi pelė?</a:t>
            </a:r>
            <a:endParaRPr lang="lt-LT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084" y="1524000"/>
            <a:ext cx="7871832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Kuris gyvūnas gyvena vandenyje, o</a:t>
            </a:r>
            <a:br>
              <a:rPr lang="lt-LT" dirty="0" smtClean="0"/>
            </a:br>
            <a:r>
              <a:rPr lang="lt-LT" dirty="0" smtClean="0"/>
              <a:t> kuris medyje? Kiek jų čia?</a:t>
            </a:r>
            <a:endParaRPr lang="lt-LT" dirty="0"/>
          </a:p>
        </p:txBody>
      </p:sp>
      <p:pic>
        <p:nvPicPr>
          <p:cNvPr id="16386" name="Picture 2" descr="H:\Foto\animal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057" y="1905000"/>
            <a:ext cx="8649143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5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Kuris gyvūnas duria? </a:t>
            </a:r>
            <a:br>
              <a:rPr lang="lt-LT" dirty="0" smtClean="0"/>
            </a:br>
            <a:r>
              <a:rPr lang="lt-LT" dirty="0" smtClean="0"/>
              <a:t>Kurio ilgesnės ausys?</a:t>
            </a:r>
            <a:endParaRPr lang="lt-LT" dirty="0"/>
          </a:p>
        </p:txBody>
      </p:sp>
      <p:pic>
        <p:nvPicPr>
          <p:cNvPr id="18434" name="Picture 2" descr="H:\Foto\atelerix-albiventris-0-0-0-0-15193643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700" y="2583918"/>
            <a:ext cx="4365258" cy="3054882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33249" y="2583918"/>
            <a:ext cx="4358926" cy="326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Kuris greičiau bėga?</a:t>
            </a:r>
            <a:endParaRPr lang="lt-LT" dirty="0"/>
          </a:p>
        </p:txBody>
      </p:sp>
      <p:pic>
        <p:nvPicPr>
          <p:cNvPr id="43010" name="Picture 2" descr="H:\Foto\caracoles-sobre-fondo-blanco_44074-15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15221" r="4438"/>
          <a:stretch/>
        </p:blipFill>
        <p:spPr bwMode="auto">
          <a:xfrm>
            <a:off x="1066799" y="1940351"/>
            <a:ext cx="3581401" cy="4155649"/>
          </a:xfrm>
          <a:prstGeom prst="rect">
            <a:avLst/>
          </a:prstGeom>
          <a:noFill/>
          <a:effectLst>
            <a:softEdge rad="76200"/>
          </a:effectLst>
        </p:spPr>
      </p:pic>
      <p:pic>
        <p:nvPicPr>
          <p:cNvPr id="43013" name="Picture 5" descr="C:\Users\USER\Downloads\Desktop\skaidrems\mallard-duckling-anas-platyrhynchos-don-farr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27957"/>
            <a:ext cx="3048000" cy="416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Kuris drugelis gražiausias? </a:t>
            </a:r>
            <a:br>
              <a:rPr lang="lt-LT" dirty="0" smtClean="0"/>
            </a:br>
            <a:r>
              <a:rPr lang="lt-LT" dirty="0" smtClean="0"/>
              <a:t>Kuris nėra drugelis, kodėl?</a:t>
            </a:r>
            <a:endParaRPr lang="lt-LT" dirty="0"/>
          </a:p>
        </p:txBody>
      </p:sp>
      <p:pic>
        <p:nvPicPr>
          <p:cNvPr id="21506" name="Picture 2" descr="H:\Foto\mariposa-blanco-negro_38013-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2441" y="1374200"/>
            <a:ext cx="3505200" cy="2682094"/>
          </a:xfrm>
          <a:prstGeom prst="rect">
            <a:avLst/>
          </a:prstGeom>
          <a:noFill/>
        </p:spPr>
      </p:pic>
      <p:pic>
        <p:nvPicPr>
          <p:cNvPr id="21509" name="Picture 5" descr="H:\Foto\papilio-ulises-mariposa-azul-sobre-fondo-blanco_117856-8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28953" y="1552318"/>
            <a:ext cx="3243047" cy="2160305"/>
          </a:xfrm>
          <a:prstGeom prst="rect">
            <a:avLst/>
          </a:prstGeom>
          <a:noFill/>
          <a:effectLst>
            <a:softEdge rad="2159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9" y="3932238"/>
            <a:ext cx="4418802" cy="2925762"/>
          </a:xfrm>
          <a:prstGeom prst="rect">
            <a:avLst/>
          </a:prstGeom>
        </p:spPr>
      </p:pic>
      <p:pic>
        <p:nvPicPr>
          <p:cNvPr id="21508" name="Picture 4" descr="H:\Foto\mariposa-tigre-comun_38013-6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7943"/>
            <a:ext cx="3514725" cy="280979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37" y="4056294"/>
            <a:ext cx="2937739" cy="210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Kas išsirito iš kiaušinio? </a:t>
            </a:r>
            <a:br>
              <a:rPr lang="lt-LT" dirty="0" smtClean="0"/>
            </a:br>
            <a:r>
              <a:rPr lang="lt-LT" dirty="0" smtClean="0"/>
              <a:t>Ar dažnai taip nutinka?</a:t>
            </a:r>
            <a:endParaRPr lang="lt-LT" dirty="0"/>
          </a:p>
        </p:txBody>
      </p:sp>
      <p:pic>
        <p:nvPicPr>
          <p:cNvPr id="19458" name="Picture 2" descr="H:\Foto\linksmi-gyvunai_004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33951" y="2362200"/>
            <a:ext cx="6006420" cy="4095286"/>
          </a:xfrm>
          <a:prstGeom prst="rect">
            <a:avLst/>
          </a:prstGeom>
          <a:noFill/>
        </p:spPr>
      </p:pic>
      <p:pic>
        <p:nvPicPr>
          <p:cNvPr id="4" name="Picture 2" descr="C:\Users\USER\Downloads\Desktop\skaidrems\dos-patitos-lindos-juntos-sobre-fondo-blanco_119570-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344696" cy="2895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5700"/>
            <a:ext cx="8229600" cy="1143000"/>
          </a:xfrm>
        </p:spPr>
        <p:txBody>
          <a:bodyPr/>
          <a:lstStyle/>
          <a:p>
            <a:r>
              <a:rPr lang="lt-LT" dirty="0" smtClean="0"/>
              <a:t>Kaip aš jaučiuosi dabar?</a:t>
            </a:r>
            <a:endParaRPr lang="lt-LT" dirty="0"/>
          </a:p>
        </p:txBody>
      </p:sp>
      <p:pic>
        <p:nvPicPr>
          <p:cNvPr id="26627" name="Picture 3" descr="H:\Foto\perro-pug-aislado-fondo-blanco_2829-114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7129" y="1143000"/>
            <a:ext cx="2590800" cy="263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8" y="4114800"/>
            <a:ext cx="3471332" cy="252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:\Foto\GSd_bi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314986"/>
            <a:ext cx="3124200" cy="2619193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8661" r="25000" b="1069"/>
          <a:stretch/>
        </p:blipFill>
        <p:spPr>
          <a:xfrm>
            <a:off x="5181600" y="3897893"/>
            <a:ext cx="2362200" cy="263804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lt-LT" dirty="0" smtClean="0"/>
              <a:t>Ačiū už bendravimą</a:t>
            </a:r>
            <a:r>
              <a:rPr lang="en-US" dirty="0" smtClean="0"/>
              <a:t>!</a:t>
            </a:r>
            <a:endParaRPr lang="lt-LT" dirty="0"/>
          </a:p>
        </p:txBody>
      </p:sp>
      <p:pic>
        <p:nvPicPr>
          <p:cNvPr id="27650" name="Picture 2" descr="H:\Foto\linksmi-gyvunai_0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709" y="1752600"/>
            <a:ext cx="7860582" cy="4735309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96" y="-99218"/>
            <a:ext cx="4267200" cy="1722438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Kieno čia nosys? Kiek jos turi skylių?</a:t>
            </a:r>
            <a:endParaRPr lang="lt-LT" dirty="0"/>
          </a:p>
        </p:txBody>
      </p:sp>
      <p:pic>
        <p:nvPicPr>
          <p:cNvPr id="9218" name="Picture 2" descr="C:\Users\USER\Downloads\Desktop\skaidrems\583a90f154dde07b39e0e38a3abcbe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248" y="1524000"/>
            <a:ext cx="4330648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USER\Downloads\Desktop\skaidrems\cow-nose-cindy-brya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6800" y="457200"/>
            <a:ext cx="3880799" cy="269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USER\Downloads\Desktop\skaidrems\gettyimages-1097815222-2048x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286" y="3280229"/>
            <a:ext cx="397514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429" y="685799"/>
            <a:ext cx="4531832" cy="1935162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Kieno čia kojos?</a:t>
            </a:r>
            <a:br>
              <a:rPr lang="lt-LT" dirty="0" smtClean="0"/>
            </a:br>
            <a:r>
              <a:rPr lang="lt-LT" dirty="0" smtClean="0"/>
              <a:t>Kiek jos turi pirštų?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17410" name="Picture 2" descr="H:\Foto\close-up-patas-semental-caballos_23-214831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819400"/>
            <a:ext cx="4341683" cy="333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USER\Downloads\Desktop\skaidrems\closeup-detail-lion-paw-foot-243303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7261" y="685799"/>
            <a:ext cx="383869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61" y="3505201"/>
            <a:ext cx="3838690" cy="264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Kaip vadinasi </a:t>
            </a:r>
            <a:r>
              <a:rPr lang="lt-LT" dirty="0"/>
              <a:t>šie </a:t>
            </a:r>
            <a:r>
              <a:rPr lang="lt-LT" dirty="0" smtClean="0"/>
              <a:t>gyvūnai, kur jie gyvena? Kokios jie spalvos?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71856" y="1668391"/>
            <a:ext cx="4038600" cy="4525963"/>
          </a:xfrm>
        </p:spPr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10244" name="Picture 4" descr="C:\Users\USER\Downloads\Desktop\skaidrems\the-five-rarest-Amazon-rainforest-animals4-870x4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1011" y="1482584"/>
            <a:ext cx="4071257" cy="245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USER\Downloads\Desktop\skaidrems\Poison-Dart-Fr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98" y="1498596"/>
            <a:ext cx="3794502" cy="244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9530"/>
            <a:ext cx="4114800" cy="235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8" y="4119531"/>
            <a:ext cx="3785358" cy="235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Suraskime </a:t>
            </a:r>
            <a:br>
              <a:rPr lang="lt-LT" dirty="0" smtClean="0"/>
            </a:br>
            <a:r>
              <a:rPr lang="lt-LT" dirty="0" smtClean="0"/>
              <a:t>pūkuotiems mažyliams mamas.... </a:t>
            </a:r>
            <a:endParaRPr lang="lt-LT" dirty="0"/>
          </a:p>
        </p:txBody>
      </p:sp>
      <p:pic>
        <p:nvPicPr>
          <p:cNvPr id="4099" name="Picture 3" descr="C:\Users\USER\Downloads\Desktop\skaidrems\vis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88" y="1146985"/>
            <a:ext cx="3552611" cy="268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USER\Downloads\Desktop\skaidrems\5e59dc8fd2670806bb04cfe7a7dcd6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3962401"/>
            <a:ext cx="3581399" cy="258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USER\Downloads\Desktop\skaidrems\tumblr_mbpvenmHaj1reuu7no1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3724" y="1143000"/>
            <a:ext cx="4419602" cy="268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USER\Downloads\Desktop\skaidrems\08-southern-alberta-farm-anima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7352" y="3962401"/>
            <a:ext cx="4415973" cy="258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Kiek</a:t>
            </a:r>
            <a:r>
              <a:rPr lang="en-US" dirty="0" smtClean="0"/>
              <a:t> an</a:t>
            </a:r>
            <a:r>
              <a:rPr lang="lt-LT" dirty="0" smtClean="0"/>
              <a:t>čiukų tupi ant šakos?</a:t>
            </a:r>
            <a:br>
              <a:rPr lang="lt-LT" dirty="0" smtClean="0"/>
            </a:br>
            <a:r>
              <a:rPr lang="lt-LT" dirty="0" smtClean="0"/>
              <a:t>Kiek jų žiūri į mane?</a:t>
            </a:r>
            <a:endParaRPr lang="lt-LT" dirty="0"/>
          </a:p>
        </p:txBody>
      </p:sp>
      <p:pic>
        <p:nvPicPr>
          <p:cNvPr id="1026" name="Picture 2" descr="C:\Users\USER\Downloads\Desktop\skaidrems\pato MUNDOANI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981200"/>
            <a:ext cx="7391400" cy="425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Kuri katė didžiausia? </a:t>
            </a:r>
            <a:br>
              <a:rPr lang="lt-LT" dirty="0" smtClean="0"/>
            </a:br>
            <a:r>
              <a:rPr lang="lt-LT" dirty="0" smtClean="0"/>
              <a:t>Kuri mažiausia? Į ką jos žiūri?</a:t>
            </a:r>
            <a:endParaRPr lang="lt-LT" dirty="0"/>
          </a:p>
        </p:txBody>
      </p:sp>
      <p:pic>
        <p:nvPicPr>
          <p:cNvPr id="23554" name="Picture 2" descr="H:\Foto\nm2osHfkp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10689" y="1905000"/>
            <a:ext cx="612262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86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Kuris turi daugiau botų? </a:t>
            </a:r>
            <a:br>
              <a:rPr lang="lt-LT" dirty="0" smtClean="0"/>
            </a:br>
            <a:r>
              <a:rPr lang="lt-LT" dirty="0" smtClean="0"/>
              <a:t>Kokios jie spalvos?</a:t>
            </a:r>
            <a:endParaRPr lang="lt-LT" dirty="0"/>
          </a:p>
        </p:txBody>
      </p:sp>
      <p:pic>
        <p:nvPicPr>
          <p:cNvPr id="11266" name="Picture 2" descr="H:\Foto\7-3-Gulliga-grisar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523734"/>
            <a:ext cx="4038600" cy="296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86" y="2523735"/>
            <a:ext cx="4230914" cy="296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190</Words>
  <Application>Microsoft Office PowerPoint</Application>
  <PresentationFormat>On-screen Show (4:3)</PresentationFormat>
  <Paragraphs>33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Candara</vt:lpstr>
      <vt:lpstr>Office Theme</vt:lpstr>
      <vt:lpstr>Kokia šiandien mano nuotaika?</vt:lpstr>
      <vt:lpstr>Kieno čia akys? Kokios jos spalvos?</vt:lpstr>
      <vt:lpstr>Kieno čia nosys? Kiek jos turi skylių?</vt:lpstr>
      <vt:lpstr>Kieno čia kojos? Kiek jos turi pirštų? </vt:lpstr>
      <vt:lpstr>Kaip vadinasi šie gyvūnai, kur jie gyvena? Kokios jie spalvos?</vt:lpstr>
      <vt:lpstr>Suraskime  pūkuotiems mažyliams mamas.... </vt:lpstr>
      <vt:lpstr>Kiek ančiukų tupi ant šakos? Kiek jų žiūri į mane?</vt:lpstr>
      <vt:lpstr>Kuri katė didžiausia?  Kuri mažiausia? Į ką jos žiūri?</vt:lpstr>
      <vt:lpstr>Kuris turi daugiau botų?  Kokios jie spalvos?</vt:lpstr>
      <vt:lpstr>Kas čia slepiasi? Ką jie veikia?</vt:lpstr>
      <vt:lpstr>Kur pasislėpė gyvūnas?  Kaip jis vadinasi?</vt:lpstr>
      <vt:lpstr>Kas čia susirinko? Ką jos veikia?</vt:lpstr>
      <vt:lpstr>Kuris vaikas nueina, o kuris ateina?  Su kuo jie draugauja?</vt:lpstr>
      <vt:lpstr>Kiek mergaitėms metų?  Kuo jos panašios į šuniuką?</vt:lpstr>
      <vt:lpstr>Kiek vyrams metų? Ką jie veikia ir kokia jų nuotaika? </vt:lpstr>
      <vt:lpstr>Kokie tai gyvūnai? Kuo jie panašūs? Kuo skiriasi?</vt:lpstr>
      <vt:lpstr>Kokie tai gyvūnai? Kuo jie panašūs? Kuo skiriasi?</vt:lpstr>
      <vt:lpstr>Kokie tai gyvūnai? Kuo jie panašūs? Kuo skiriasi?</vt:lpstr>
      <vt:lpstr>Ką ėda šie gyvūnai? Kuris saugo namus, o kuris gaudo peles?</vt:lpstr>
      <vt:lpstr>Kokie tai gyvūnai?  Kuo jie panašūs ir kuo skiriasi? </vt:lpstr>
      <vt:lpstr>Kiek šunų turi stačias ausis?  Kur slepiasi pelė?</vt:lpstr>
      <vt:lpstr>Kuris gyvūnas gyvena vandenyje, o  kuris medyje? Kiek jų čia?</vt:lpstr>
      <vt:lpstr>Kuris gyvūnas duria?  Kurio ilgesnės ausys?</vt:lpstr>
      <vt:lpstr>Kuris greičiau bėga?</vt:lpstr>
      <vt:lpstr>Kuris drugelis gražiausias?  Kuris nėra drugelis, kodėl?</vt:lpstr>
      <vt:lpstr>Kas išsirito iš kiaušinio?  Ar dažnai taip nutinka?</vt:lpstr>
      <vt:lpstr>Kaip aš jaučiuosi dabar?</vt:lpstr>
      <vt:lpstr>Ačiū už bendravimą!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Kiek ančiukų tupi ant šakos? Kiek ančiukų žiūri į mane?</dc:title>
  <dc:creator>USER</dc:creator>
  <cp:lastModifiedBy>USER</cp:lastModifiedBy>
  <cp:revision>35</cp:revision>
  <dcterms:created xsi:type="dcterms:W3CDTF">2006-08-16T00:00:00Z</dcterms:created>
  <dcterms:modified xsi:type="dcterms:W3CDTF">2020-04-13T15:14:42Z</dcterms:modified>
</cp:coreProperties>
</file>